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3"/>
  </p:notesMasterIdLst>
  <p:handoutMasterIdLst>
    <p:handoutMasterId r:id="rId64"/>
  </p:handoutMasterIdLst>
  <p:sldIdLst>
    <p:sldId id="256" r:id="rId7"/>
    <p:sldId id="257" r:id="rId8"/>
    <p:sldId id="258" r:id="rId9"/>
    <p:sldId id="311" r:id="rId10"/>
    <p:sldId id="312"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09" r:id="rId34"/>
    <p:sldId id="310" r:id="rId35"/>
    <p:sldId id="295"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12" autoAdjust="0"/>
    <p:restoredTop sz="79961" autoAdjust="0"/>
  </p:normalViewPr>
  <p:slideViewPr>
    <p:cSldViewPr>
      <p:cViewPr varScale="1">
        <p:scale>
          <a:sx n="68" d="100"/>
          <a:sy n="68" d="100"/>
        </p:scale>
        <p:origin x="1576"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69" Type="http://schemas.microsoft.com/office/2015/10/relationships/revisionInfo" Target="revisionInfo.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11/6/17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11/6/17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1937476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1949258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77746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11/6/17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11/6/17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27.jp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Pat Beecher</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Developer @ </a:t>
            </a:r>
            <a:r>
              <a:rPr lang="en-US" sz="2800" dirty="0" err="1" smtClean="0">
                <a:latin typeface="Arial" panose="020B0604020202020204" pitchFamily="34" charset="0"/>
                <a:ea typeface="Roboto" panose="02000000000000000000" pitchFamily="2" charset="0"/>
                <a:cs typeface="Arial" panose="020B0604020202020204" pitchFamily="34" charset="0"/>
              </a:rPr>
              <a:t>LockerDome</a:t>
            </a:r>
            <a:endParaRPr lang="en-US"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4 </a:t>
            </a:r>
            <a:r>
              <a:rPr lang="en" altLang="en" sz="2800" dirty="0" smtClean="0">
                <a:latin typeface="Arial" panose="020B0604020202020204" pitchFamily="34" charset="0"/>
                <a:ea typeface="Roboto" panose="02000000000000000000" pitchFamily="2" charset="0"/>
                <a:cs typeface="Arial" panose="020B0604020202020204" pitchFamily="34" charset="0"/>
              </a:rPr>
              <a:t>years coding</a:t>
            </a: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4" name="TextBox 3"/>
          <p:cNvSpPr txBox="1"/>
          <p:nvPr/>
        </p:nvSpPr>
        <p:spPr>
          <a:xfrm>
            <a:off x="3230989" y="2971800"/>
            <a:ext cx="5714146" cy="2031325"/>
          </a:xfrm>
          <a:prstGeom prst="rect">
            <a:avLst/>
          </a:prstGeom>
          <a:noFill/>
        </p:spPr>
        <p:txBody>
          <a:bodyPr wrap="square" rtlCol="0">
            <a:spAutoFit/>
          </a:bodyPr>
          <a:lstStyle/>
          <a:p>
            <a:r>
              <a:rPr lang="en-US" dirty="0"/>
              <a:t>My name is Pat and </a:t>
            </a:r>
            <a:r>
              <a:rPr lang="en-US" dirty="0" smtClean="0"/>
              <a:t>I’m </a:t>
            </a:r>
            <a:r>
              <a:rPr lang="en-US" dirty="0"/>
              <a:t>from St. Louis Missouri. I graduated with a degree in film from Northwestern University in 2015. I decided to do Launch Code in St. Louis and then proceeded to work at </a:t>
            </a:r>
            <a:r>
              <a:rPr lang="en-US" dirty="0" err="1"/>
              <a:t>LockerDome</a:t>
            </a:r>
            <a:r>
              <a:rPr lang="en-US" dirty="0"/>
              <a:t> as a developer. I moved to Chicago to teach and become a voice actor. I have been working with code for four years now, almost all web development.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56" y="2983825"/>
            <a:ext cx="2577728" cy="320040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Chris </a:t>
            </a:r>
            <a:r>
              <a:rPr lang="en-US" sz="2800" b="1" u="sng" dirty="0" err="1" smtClean="0">
                <a:latin typeface="Arial" panose="020B0604020202020204" pitchFamily="34" charset="0"/>
                <a:ea typeface="Roboto" panose="02000000000000000000" pitchFamily="2" charset="0"/>
                <a:cs typeface="Arial" panose="020B0604020202020204" pitchFamily="34" charset="0"/>
              </a:rPr>
              <a:t>Mendeoza</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JavaScript Engineer @ </a:t>
            </a:r>
            <a:r>
              <a:rPr lang="en-US" sz="2800" dirty="0" err="1" smtClean="0">
                <a:latin typeface="Arial" panose="020B0604020202020204" pitchFamily="34" charset="0"/>
                <a:ea typeface="Roboto" panose="02000000000000000000" pitchFamily="2" charset="0"/>
                <a:cs typeface="Arial" panose="020B0604020202020204" pitchFamily="34" charset="0"/>
              </a:rPr>
              <a:t>Drivin</a:t>
            </a:r>
            <a:endParaRPr lang="en-US"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smtClean="0">
                <a:latin typeface="Arial" panose="020B0604020202020204" pitchFamily="34" charset="0"/>
                <a:ea typeface="Roboto" panose="02000000000000000000" pitchFamily="2" charset="0"/>
                <a:cs typeface="Arial" panose="020B0604020202020204" pitchFamily="34" charset="0"/>
              </a:rPr>
              <a:t>Shreds the strings and keyboards</a:t>
            </a: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4011975" y="2990850"/>
            <a:ext cx="4788693" cy="2862322"/>
          </a:xfrm>
          <a:prstGeom prst="rect">
            <a:avLst/>
          </a:prstGeom>
        </p:spPr>
        <p:txBody>
          <a:bodyPr wrap="square">
            <a:spAutoFit/>
          </a:bodyPr>
          <a:lstStyle/>
          <a:p>
            <a:r>
              <a:rPr lang="en-US" dirty="0"/>
              <a:t>Hi! My name is Chris Mendoza. I am from the south side of Chicago and have been a life long resident. I attended Dev Bootcamp in Jan 2016 and have been doing web development ever since. I currently work as a </a:t>
            </a:r>
            <a:r>
              <a:rPr lang="en-US" dirty="0" err="1"/>
              <a:t>Javascript</a:t>
            </a:r>
            <a:r>
              <a:rPr lang="en-US" dirty="0"/>
              <a:t> engineer at a startup called </a:t>
            </a:r>
            <a:r>
              <a:rPr lang="en-US" dirty="0" err="1"/>
              <a:t>Drivin</a:t>
            </a:r>
            <a:r>
              <a:rPr lang="en-US" dirty="0"/>
              <a:t> which was recently acquired by KAR auction services. Fun fact: When I was 10 years old I won a video game tournament held by Block Buster Videos which earned me 1 year of free rentals.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971800"/>
            <a:ext cx="3161075" cy="3161075"/>
          </a:xfrm>
          <a:prstGeom prst="rect">
            <a:avLst/>
          </a:prstGeom>
        </p:spPr>
      </p:pic>
    </p:spTree>
    <p:extLst>
      <p:ext uri="{BB962C8B-B14F-4D97-AF65-F5344CB8AC3E}">
        <p14:creationId xmlns:p14="http://schemas.microsoft.com/office/powerpoint/2010/main" val="13177121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Steven Daoud</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Senior Web Developer @ Leo Burnett</a:t>
            </a:r>
            <a:endParaRPr lang="en-US"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smtClean="0">
                <a:latin typeface="Arial" panose="020B0604020202020204" pitchFamily="34" charset="0"/>
                <a:ea typeface="Roboto" panose="02000000000000000000" pitchFamily="2" charset="0"/>
                <a:cs typeface="Arial" panose="020B0604020202020204" pitchFamily="34" charset="0"/>
              </a:rPr>
              <a:t>15 </a:t>
            </a:r>
            <a:r>
              <a:rPr lang="en" altLang="en" sz="2800" dirty="0" smtClean="0">
                <a:latin typeface="Arial" panose="020B0604020202020204" pitchFamily="34" charset="0"/>
                <a:ea typeface="Roboto" panose="02000000000000000000" pitchFamily="2" charset="0"/>
                <a:cs typeface="Arial" panose="020B0604020202020204" pitchFamily="34" charset="0"/>
              </a:rPr>
              <a:t>years </a:t>
            </a:r>
            <a:r>
              <a:rPr lang="en" altLang="en" sz="2800" dirty="0">
                <a:latin typeface="Arial" panose="020B0604020202020204" pitchFamily="34" charset="0"/>
                <a:ea typeface="Roboto" panose="02000000000000000000" pitchFamily="2" charset="0"/>
                <a:cs typeface="Arial" panose="020B0604020202020204" pitchFamily="34" charset="0"/>
              </a:rPr>
              <a:t>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26" y="2971800"/>
            <a:ext cx="2438399" cy="3251198"/>
          </a:xfrm>
          <a:prstGeom prst="rect">
            <a:avLst/>
          </a:prstGeom>
        </p:spPr>
      </p:pic>
    </p:spTree>
    <p:extLst>
      <p:ext uri="{BB962C8B-B14F-4D97-AF65-F5344CB8AC3E}">
        <p14:creationId xmlns:p14="http://schemas.microsoft.com/office/powerpoint/2010/main" val="8762565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762000"/>
            <a:ext cx="2916492" cy="23204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398" y="1889727"/>
            <a:ext cx="3548404" cy="213420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925" y="914399"/>
            <a:ext cx="2561475" cy="413082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4467564"/>
            <a:ext cx="3124200" cy="187906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2970" y="2641221"/>
            <a:ext cx="1910030" cy="3652686"/>
          </a:xfrm>
          <a:prstGeom prst="rect">
            <a:avLst/>
          </a:prstGeom>
        </p:spPr>
      </p:pic>
    </p:spTree>
    <p:extLst>
      <p:ext uri="{BB962C8B-B14F-4D97-AF65-F5344CB8AC3E}">
        <p14:creationId xmlns:p14="http://schemas.microsoft.com/office/powerpoint/2010/main" val="24218510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12459</TotalTime>
  <Words>2520</Words>
  <Application>Microsoft Macintosh PowerPoint</Application>
  <PresentationFormat>On-screen Show (4:3)</PresentationFormat>
  <Paragraphs>491</Paragraphs>
  <Slides>56</Slides>
  <Notes>51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56</vt:i4>
      </vt:variant>
    </vt:vector>
  </HeadingPairs>
  <TitlesOfParts>
    <vt:vector size="68"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Instructor = … ?</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Steven Daoud</cp:lastModifiedBy>
  <cp:revision>1465</cp:revision>
  <cp:lastPrinted>2016-01-30T16:23:56Z</cp:lastPrinted>
  <dcterms:created xsi:type="dcterms:W3CDTF">2015-01-20T17:19:00Z</dcterms:created>
  <dcterms:modified xsi:type="dcterms:W3CDTF">2017-11-06T22:04:32Z</dcterms:modified>
</cp:coreProperties>
</file>